
<file path=[Content_Types].xml><?xml version="1.0" encoding="utf-8"?>
<Types xmlns="http://schemas.openxmlformats.org/package/2006/content-types">
  <Default Extension="30913648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4C02CC-8D8C-48BC-B172-AC4B499A98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D39A56-8B81-4701-AA54-4FB9D22C80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C839C1-D866-4A4C-BB6D-714CB4989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FDDA-FA47-43E5-BE12-C781CB5C2CED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0EAD00-E6F4-4183-AC45-56516797E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F72C34-AC2A-445A-B48F-C8BB5E088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42B4-EED0-4198-92F6-378BE5E6A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761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87229F-E253-4F2E-A555-EB492D146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6A379C4-3A9B-4E7F-A777-55AA1EDB3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692E92-C600-4941-B914-25226AC3C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FDDA-FA47-43E5-BE12-C781CB5C2CED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82795A-158A-41DF-A21B-0D3CC8767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15C056-DDAB-4DE9-8D04-35DA82754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42B4-EED0-4198-92F6-378BE5E6A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125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F49CB1D-43C5-4733-89EB-859152D52D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A3C157E-53B5-4A59-811A-A42AF2AAAB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752C4C-9D0D-4B09-A721-639B3D3A4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FDDA-FA47-43E5-BE12-C781CB5C2CED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7100A2-7763-4131-A30B-6EBB1DA00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BF508E-CB1B-4943-BF75-AF559DBEE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42B4-EED0-4198-92F6-378BE5E6A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760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5F7964-7A33-435E-B748-CBA9413BA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295C08-BE23-4E6C-A129-1278C6D56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D402EB-870F-4791-9DA7-341F4B8AA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FDDA-FA47-43E5-BE12-C781CB5C2CED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5997E5-BA42-428F-89EC-C8C802B59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EADDB6-5A9C-458D-9B75-EF1D63AD3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42B4-EED0-4198-92F6-378BE5E6A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903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1AB644-6B68-4E44-89C5-A7E66B9EB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1266AE-56FC-4E76-B1C4-A0B4E7EDE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865EC4-FAA7-449A-BB35-A49F9FA4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FDDA-FA47-43E5-BE12-C781CB5C2CED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1B746B-DDE2-4CB9-936A-6C1D6A9D6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8D4AC6-5A15-468C-B1C2-86BDCE2EB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42B4-EED0-4198-92F6-378BE5E6A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019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D02354-369C-4F2C-A693-644E7A16F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8535FF-336F-4BB5-8F35-D93A2FD96D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E23D07-8178-4024-9652-DA9EE6A3E5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E7975B7-9A70-4991-898F-90F8A23D7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FDDA-FA47-43E5-BE12-C781CB5C2CED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4282B6-1F31-4D0B-BAE3-9A23855C8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EB6EB1-BDCF-437C-8DC4-1F33D486A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42B4-EED0-4198-92F6-378BE5E6A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027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E9362B-5A9E-46BF-B1BB-298BB78DE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8268028-04D3-44D5-9073-0B6607462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1806C8D-BC25-4B5E-A252-C47B0AA84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1A97DDA-698A-4E58-BC0C-2C60F0E2C0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8150F49-B40A-4D4C-AE8E-718E2AAD49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54EAED0-D08C-47FF-9112-4C3CB41E5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FDDA-FA47-43E5-BE12-C781CB5C2CED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BE4BFF0-BA37-49B9-83DB-2B288B7DC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72C4919-650F-4F5B-A4D6-3134F834D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42B4-EED0-4198-92F6-378BE5E6A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98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3CD668-4D0B-491D-A9DC-E814D736B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BD9ECAE-441F-4373-BFD2-2363D9BC8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FDDA-FA47-43E5-BE12-C781CB5C2CED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F2BC2F8-1F6D-4C1B-B42E-0699F0AB4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6B668C0-1E66-40A8-B923-D532E4CE1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42B4-EED0-4198-92F6-378BE5E6A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018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8D2A08C-C28B-4394-B63D-2FAEB26DA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FDDA-FA47-43E5-BE12-C781CB5C2CED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860A602-B052-498F-B8A9-EAC735ED2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9B0DA2A-998D-4540-B1E7-6E6F21ECF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42B4-EED0-4198-92F6-378BE5E6A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177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B1B747-DDF7-4793-A0E6-BE092B08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A6183E-DD4F-4800-B430-4962A1D8C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2CAC883-759B-4A4D-BA61-8EF720162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8719AC-599C-43E2-8122-B1B542087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FDDA-FA47-43E5-BE12-C781CB5C2CED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4A755A-C7B7-4BB3-9FB8-CC7E9B21F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4A8F5B-25A4-4FEC-861D-D1679CD78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42B4-EED0-4198-92F6-378BE5E6A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982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18DC84-F5E6-43A5-A135-1B9D20400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5E8C3E0-5ABC-4563-A323-9AF49316EA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78735B-C022-4566-AA55-68D740A9A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9AE2BDD-4B24-41EA-97E3-4C4A12707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FDDA-FA47-43E5-BE12-C781CB5C2CED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7B63EAA-F5E5-439A-9F73-55AD5EB4B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D415E4-D775-4301-845A-73D75E696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742B4-EED0-4198-92F6-378BE5E6A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809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CBCD4DC-1EA3-4168-BDE8-B5B9A0CEE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C011133-D14A-4C33-B8EE-081630BF7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BE9CD7-A30B-4D1F-916B-32449CD57C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0FDDA-FA47-43E5-BE12-C781CB5C2CED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F9DBA2-CF71-4FFA-A1A2-33EF8FB349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C4A5E6-2376-44C6-B913-F741A45FC3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742B4-EED0-4198-92F6-378BE5E6A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84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pion.co.jp/phonebook/M16006/26201/22630707953/" TargetMode="External"/><Relationship Id="rId2" Type="http://schemas.openxmlformats.org/officeDocument/2006/relationships/image" Target="../media/image1.30913648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28097082-D749-45F1-AF4E-6E6F96E7DC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9742" t="33667" r="17820" b="8405"/>
          <a:stretch/>
        </p:blipFill>
        <p:spPr>
          <a:xfrm>
            <a:off x="1248719" y="-24298"/>
            <a:ext cx="10986052" cy="7109639"/>
          </a:xfrm>
          <a:prstGeom prst="rect">
            <a:avLst/>
          </a:prstGeom>
        </p:spPr>
      </p:pic>
      <p:sp>
        <p:nvSpPr>
          <p:cNvPr id="14" name="吹き出し: 円形 13">
            <a:extLst>
              <a:ext uri="{FF2B5EF4-FFF2-40B4-BE49-F238E27FC236}">
                <a16:creationId xmlns:a16="http://schemas.microsoft.com/office/drawing/2014/main" id="{E536F28A-EAB0-44F1-9667-133AD384F3E4}"/>
              </a:ext>
            </a:extLst>
          </p:cNvPr>
          <p:cNvSpPr/>
          <p:nvPr/>
        </p:nvSpPr>
        <p:spPr>
          <a:xfrm>
            <a:off x="666139" y="4588889"/>
            <a:ext cx="2804551" cy="1429446"/>
          </a:xfrm>
          <a:prstGeom prst="wedgeEllipseCallout">
            <a:avLst>
              <a:gd name="adj1" fmla="val 136982"/>
              <a:gd name="adj2" fmla="val 7717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メガネメガネメガネ</a:t>
            </a:r>
            <a:endParaRPr kumimoji="1" lang="en-US" altLang="ja-JP" dirty="0"/>
          </a:p>
          <a:p>
            <a:pPr algn="ctr"/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7FAD07C-EB2D-4BF7-8AC2-83F46B873A10}"/>
              </a:ext>
            </a:extLst>
          </p:cNvPr>
          <p:cNvSpPr txBox="1"/>
          <p:nvPr/>
        </p:nvSpPr>
        <p:spPr>
          <a:xfrm>
            <a:off x="1006932" y="4872245"/>
            <a:ext cx="2214682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800" b="1" dirty="0"/>
              <a:t>東京靴流通センター</a:t>
            </a:r>
            <a:endParaRPr kumimoji="1" lang="en-US" altLang="ja-JP" sz="2800" b="1" dirty="0"/>
          </a:p>
        </p:txBody>
      </p:sp>
      <p:sp>
        <p:nvSpPr>
          <p:cNvPr id="19" name="矢印: 下 18">
            <a:extLst>
              <a:ext uri="{FF2B5EF4-FFF2-40B4-BE49-F238E27FC236}">
                <a16:creationId xmlns:a16="http://schemas.microsoft.com/office/drawing/2014/main" id="{21FE3C59-CF00-4CEB-9E3E-2E87C05ACB5B}"/>
              </a:ext>
            </a:extLst>
          </p:cNvPr>
          <p:cNvSpPr/>
          <p:nvPr/>
        </p:nvSpPr>
        <p:spPr>
          <a:xfrm rot="4185360">
            <a:off x="8727191" y="5429907"/>
            <a:ext cx="136760" cy="1088305"/>
          </a:xfrm>
          <a:prstGeom prst="downArrow">
            <a:avLst>
              <a:gd name="adj1" fmla="val 29944"/>
              <a:gd name="adj2" fmla="val 7353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矢印: 下 19">
            <a:extLst>
              <a:ext uri="{FF2B5EF4-FFF2-40B4-BE49-F238E27FC236}">
                <a16:creationId xmlns:a16="http://schemas.microsoft.com/office/drawing/2014/main" id="{377B6AAD-3F05-4CAD-974D-B51ADA7FA7D3}"/>
              </a:ext>
            </a:extLst>
          </p:cNvPr>
          <p:cNvSpPr/>
          <p:nvPr/>
        </p:nvSpPr>
        <p:spPr>
          <a:xfrm rot="19534904">
            <a:off x="8727191" y="2816935"/>
            <a:ext cx="136760" cy="1088305"/>
          </a:xfrm>
          <a:prstGeom prst="downArrow">
            <a:avLst>
              <a:gd name="adj1" fmla="val 29944"/>
              <a:gd name="adj2" fmla="val 7353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矢印: 下 21">
            <a:extLst>
              <a:ext uri="{FF2B5EF4-FFF2-40B4-BE49-F238E27FC236}">
                <a16:creationId xmlns:a16="http://schemas.microsoft.com/office/drawing/2014/main" id="{52F277F3-0AED-4BC9-936B-A74FF6280609}"/>
              </a:ext>
            </a:extLst>
          </p:cNvPr>
          <p:cNvSpPr/>
          <p:nvPr/>
        </p:nvSpPr>
        <p:spPr>
          <a:xfrm rot="19190733">
            <a:off x="7451595" y="1092121"/>
            <a:ext cx="136760" cy="1088305"/>
          </a:xfrm>
          <a:prstGeom prst="downArrow">
            <a:avLst>
              <a:gd name="adj1" fmla="val 29944"/>
              <a:gd name="adj2" fmla="val 7353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吹き出し: 円形 22">
            <a:extLst>
              <a:ext uri="{FF2B5EF4-FFF2-40B4-BE49-F238E27FC236}">
                <a16:creationId xmlns:a16="http://schemas.microsoft.com/office/drawing/2014/main" id="{FD393D0D-91CD-4E68-BBFD-01926D232294}"/>
              </a:ext>
            </a:extLst>
          </p:cNvPr>
          <p:cNvSpPr/>
          <p:nvPr/>
        </p:nvSpPr>
        <p:spPr>
          <a:xfrm>
            <a:off x="9519112" y="4388019"/>
            <a:ext cx="2047461" cy="812617"/>
          </a:xfrm>
          <a:prstGeom prst="wedgeEllipseCallout">
            <a:avLst>
              <a:gd name="adj1" fmla="val -9182"/>
              <a:gd name="adj2" fmla="val 75371"/>
            </a:avLst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58A40043-5985-4922-94D5-B6C2A239B76A}"/>
              </a:ext>
            </a:extLst>
          </p:cNvPr>
          <p:cNvSpPr/>
          <p:nvPr/>
        </p:nvSpPr>
        <p:spPr>
          <a:xfrm>
            <a:off x="6812248" y="1045897"/>
            <a:ext cx="266436" cy="2607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矢印: 折線 24">
            <a:extLst>
              <a:ext uri="{FF2B5EF4-FFF2-40B4-BE49-F238E27FC236}">
                <a16:creationId xmlns:a16="http://schemas.microsoft.com/office/drawing/2014/main" id="{FC591387-36E9-4A90-A7A7-1138B8C460B6}"/>
              </a:ext>
            </a:extLst>
          </p:cNvPr>
          <p:cNvSpPr/>
          <p:nvPr/>
        </p:nvSpPr>
        <p:spPr>
          <a:xfrm rot="19717084">
            <a:off x="5178812" y="4562324"/>
            <a:ext cx="614363" cy="619841"/>
          </a:xfrm>
          <a:prstGeom prst="bentArrow">
            <a:avLst>
              <a:gd name="adj1" fmla="val 7064"/>
              <a:gd name="adj2" fmla="val 12093"/>
              <a:gd name="adj3" fmla="val 17593"/>
              <a:gd name="adj4" fmla="val 4590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矢印: 折線 25">
            <a:extLst>
              <a:ext uri="{FF2B5EF4-FFF2-40B4-BE49-F238E27FC236}">
                <a16:creationId xmlns:a16="http://schemas.microsoft.com/office/drawing/2014/main" id="{894B207E-0630-407D-9FDC-3041C2EE96A8}"/>
              </a:ext>
            </a:extLst>
          </p:cNvPr>
          <p:cNvSpPr/>
          <p:nvPr/>
        </p:nvSpPr>
        <p:spPr>
          <a:xfrm rot="16200000">
            <a:off x="5396380" y="5733319"/>
            <a:ext cx="614363" cy="619841"/>
          </a:xfrm>
          <a:prstGeom prst="bentArrow">
            <a:avLst>
              <a:gd name="adj1" fmla="val 7064"/>
              <a:gd name="adj2" fmla="val 13136"/>
              <a:gd name="adj3" fmla="val 17505"/>
              <a:gd name="adj4" fmla="val 4590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" name="矢印: 折線 28">
            <a:extLst>
              <a:ext uri="{FF2B5EF4-FFF2-40B4-BE49-F238E27FC236}">
                <a16:creationId xmlns:a16="http://schemas.microsoft.com/office/drawing/2014/main" id="{E562A932-D86B-4BA6-91A4-EBD223F31798}"/>
              </a:ext>
            </a:extLst>
          </p:cNvPr>
          <p:cNvSpPr/>
          <p:nvPr/>
        </p:nvSpPr>
        <p:spPr>
          <a:xfrm rot="9025360">
            <a:off x="9831458" y="4851275"/>
            <a:ext cx="323139" cy="904674"/>
          </a:xfrm>
          <a:prstGeom prst="bentArrow">
            <a:avLst>
              <a:gd name="adj1" fmla="val 10879"/>
              <a:gd name="adj2" fmla="val 23133"/>
              <a:gd name="adj3" fmla="val 36711"/>
              <a:gd name="adj4" fmla="val 38141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F730AF2-18AE-6797-1952-E0E11EE768D9}"/>
              </a:ext>
            </a:extLst>
          </p:cNvPr>
          <p:cNvSpPr/>
          <p:nvPr/>
        </p:nvSpPr>
        <p:spPr>
          <a:xfrm rot="19683658">
            <a:off x="6349824" y="3291395"/>
            <a:ext cx="396086" cy="342348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吹き出し: 円形 8">
            <a:extLst>
              <a:ext uri="{FF2B5EF4-FFF2-40B4-BE49-F238E27FC236}">
                <a16:creationId xmlns:a16="http://schemas.microsoft.com/office/drawing/2014/main" id="{C4C39AC8-2A14-402E-B341-1334656BECE9}"/>
              </a:ext>
            </a:extLst>
          </p:cNvPr>
          <p:cNvSpPr/>
          <p:nvPr/>
        </p:nvSpPr>
        <p:spPr>
          <a:xfrm>
            <a:off x="666140" y="3472353"/>
            <a:ext cx="2845858" cy="1295631"/>
          </a:xfrm>
          <a:prstGeom prst="wedgeEllipseCallout">
            <a:avLst>
              <a:gd name="adj1" fmla="val 112361"/>
              <a:gd name="adj2" fmla="val 31162"/>
            </a:avLst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/>
          </a:p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9491854-F55D-4556-B18E-D634E33C2194}"/>
              </a:ext>
            </a:extLst>
          </p:cNvPr>
          <p:cNvSpPr txBox="1"/>
          <p:nvPr/>
        </p:nvSpPr>
        <p:spPr>
          <a:xfrm>
            <a:off x="969262" y="3668902"/>
            <a:ext cx="24125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000" b="1" dirty="0"/>
              <a:t>カメラの</a:t>
            </a:r>
            <a:endParaRPr kumimoji="1" lang="en-US" altLang="ja-JP" sz="3000" b="1" dirty="0"/>
          </a:p>
          <a:p>
            <a:pPr algn="ctr"/>
            <a:r>
              <a:rPr kumimoji="1" lang="ja-JP" altLang="en-US" sz="3000" b="1" dirty="0"/>
              <a:t>キタムラ</a:t>
            </a:r>
            <a:endParaRPr kumimoji="1" lang="en-US" altLang="ja-JP" sz="3000" b="1" dirty="0"/>
          </a:p>
        </p:txBody>
      </p:sp>
      <p:sp>
        <p:nvSpPr>
          <p:cNvPr id="27" name="矢印: 折線 26">
            <a:extLst>
              <a:ext uri="{FF2B5EF4-FFF2-40B4-BE49-F238E27FC236}">
                <a16:creationId xmlns:a16="http://schemas.microsoft.com/office/drawing/2014/main" id="{71F80ADF-ACD9-B034-A766-1C759D9B5C79}"/>
              </a:ext>
            </a:extLst>
          </p:cNvPr>
          <p:cNvSpPr/>
          <p:nvPr/>
        </p:nvSpPr>
        <p:spPr>
          <a:xfrm rot="14130841" flipV="1">
            <a:off x="6204342" y="3450721"/>
            <a:ext cx="169819" cy="1107531"/>
          </a:xfrm>
          <a:prstGeom prst="bentArrow">
            <a:avLst>
              <a:gd name="adj1" fmla="val 27730"/>
              <a:gd name="adj2" fmla="val 36581"/>
              <a:gd name="adj3" fmla="val 50000"/>
              <a:gd name="adj4" fmla="val 3793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吹き出し: 円形 12">
            <a:extLst>
              <a:ext uri="{FF2B5EF4-FFF2-40B4-BE49-F238E27FC236}">
                <a16:creationId xmlns:a16="http://schemas.microsoft.com/office/drawing/2014/main" id="{EDF17CBF-C33C-4DE6-B21C-EB15838744A5}"/>
              </a:ext>
            </a:extLst>
          </p:cNvPr>
          <p:cNvSpPr/>
          <p:nvPr/>
        </p:nvSpPr>
        <p:spPr>
          <a:xfrm>
            <a:off x="445610" y="1881847"/>
            <a:ext cx="3115360" cy="1648674"/>
          </a:xfrm>
          <a:prstGeom prst="wedgeEllipseCallout">
            <a:avLst>
              <a:gd name="adj1" fmla="val 145508"/>
              <a:gd name="adj2" fmla="val 45131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メガネメガメガネ</a:t>
            </a:r>
            <a:endParaRPr kumimoji="1" lang="en-US" altLang="ja-JP" sz="2800" dirty="0"/>
          </a:p>
          <a:p>
            <a:pPr algn="ctr"/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CE5C9EE-79BE-4D5B-A1AD-EACE11C1C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0933" y="2413985"/>
            <a:ext cx="2970037" cy="947102"/>
          </a:xfrm>
        </p:spPr>
        <p:txBody>
          <a:bodyPr>
            <a:normAutofit/>
          </a:bodyPr>
          <a:lstStyle/>
          <a:p>
            <a:r>
              <a:rPr kumimoji="1" lang="ja-JP" altLang="en-US" sz="35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バス駐車場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1C3B25-20F7-B3C9-98F0-04A005E23269}"/>
              </a:ext>
            </a:extLst>
          </p:cNvPr>
          <p:cNvSpPr/>
          <p:nvPr/>
        </p:nvSpPr>
        <p:spPr>
          <a:xfrm>
            <a:off x="4379494" y="13792"/>
            <a:ext cx="4636169" cy="617706"/>
          </a:xfrm>
          <a:prstGeom prst="rect">
            <a:avLst/>
          </a:prstGeom>
          <a:solidFill>
            <a:schemeClr val="bg1"/>
          </a:solidFill>
          <a:ln w="635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吹き出し: 円形 27">
            <a:extLst>
              <a:ext uri="{FF2B5EF4-FFF2-40B4-BE49-F238E27FC236}">
                <a16:creationId xmlns:a16="http://schemas.microsoft.com/office/drawing/2014/main" id="{F22CD255-1AC1-3D59-26CE-FBEC83830063}"/>
              </a:ext>
            </a:extLst>
          </p:cNvPr>
          <p:cNvSpPr/>
          <p:nvPr/>
        </p:nvSpPr>
        <p:spPr>
          <a:xfrm>
            <a:off x="562158" y="502511"/>
            <a:ext cx="2845857" cy="1648674"/>
          </a:xfrm>
          <a:prstGeom prst="wedgeEllipseCallout">
            <a:avLst>
              <a:gd name="adj1" fmla="val 180623"/>
              <a:gd name="adj2" fmla="val 106681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メガネメガネメガネ</a:t>
            </a:r>
            <a:endParaRPr kumimoji="1" lang="en-US" altLang="ja-JP" sz="2800" dirty="0"/>
          </a:p>
          <a:p>
            <a:pPr algn="ctr"/>
            <a:endParaRPr kumimoji="1" lang="ja-JP" altLang="en-US" dirty="0"/>
          </a:p>
        </p:txBody>
      </p:sp>
      <p:sp>
        <p:nvSpPr>
          <p:cNvPr id="30" name="字幕 2">
            <a:extLst>
              <a:ext uri="{FF2B5EF4-FFF2-40B4-BE49-F238E27FC236}">
                <a16:creationId xmlns:a16="http://schemas.microsoft.com/office/drawing/2014/main" id="{F50B717E-465E-F41C-1008-052B38A87A7C}"/>
              </a:ext>
            </a:extLst>
          </p:cNvPr>
          <p:cNvSpPr txBox="1">
            <a:spLocks/>
          </p:cNvSpPr>
          <p:nvPr/>
        </p:nvSpPr>
        <p:spPr>
          <a:xfrm>
            <a:off x="541961" y="894298"/>
            <a:ext cx="2970037" cy="9875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乗用車</a:t>
            </a:r>
            <a:endParaRPr lang="en-US" altLang="ja-JP" sz="32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r>
              <a:rPr lang="ja-JP" altLang="en-US" sz="32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駐車場</a:t>
            </a:r>
          </a:p>
        </p:txBody>
      </p:sp>
      <p:sp>
        <p:nvSpPr>
          <p:cNvPr id="31" name="字幕 2">
            <a:extLst>
              <a:ext uri="{FF2B5EF4-FFF2-40B4-BE49-F238E27FC236}">
                <a16:creationId xmlns:a16="http://schemas.microsoft.com/office/drawing/2014/main" id="{33B8493B-13FE-AC80-F1FC-2B176212CFF1}"/>
              </a:ext>
            </a:extLst>
          </p:cNvPr>
          <p:cNvSpPr txBox="1">
            <a:spLocks/>
          </p:cNvSpPr>
          <p:nvPr/>
        </p:nvSpPr>
        <p:spPr>
          <a:xfrm>
            <a:off x="3221614" y="81788"/>
            <a:ext cx="6948470" cy="5788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0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バス駐車場～経路地図</a:t>
            </a: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5F44FE99-9494-1A09-F894-E3B25077DD75}"/>
              </a:ext>
            </a:extLst>
          </p:cNvPr>
          <p:cNvSpPr/>
          <p:nvPr/>
        </p:nvSpPr>
        <p:spPr>
          <a:xfrm rot="19683658">
            <a:off x="6710700" y="2929350"/>
            <a:ext cx="812228" cy="342348"/>
          </a:xfrm>
          <a:prstGeom prst="roundRect">
            <a:avLst/>
          </a:prstGeom>
          <a:noFill/>
          <a:ln w="508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B2D95E1-1910-010A-FBAB-F85CAE35CBAC}"/>
              </a:ext>
            </a:extLst>
          </p:cNvPr>
          <p:cNvSpPr txBox="1"/>
          <p:nvPr/>
        </p:nvSpPr>
        <p:spPr>
          <a:xfrm>
            <a:off x="6650342" y="2807128"/>
            <a:ext cx="95598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5000" b="1" dirty="0">
                <a:solidFill>
                  <a:schemeClr val="accent1"/>
                </a:solidFill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2655161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20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ＤＦ特太ゴシック体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10</cp:revision>
  <cp:lastPrinted>2022-06-29T08:13:32Z</cp:lastPrinted>
  <dcterms:created xsi:type="dcterms:W3CDTF">2021-04-01T09:22:28Z</dcterms:created>
  <dcterms:modified xsi:type="dcterms:W3CDTF">2022-06-30T02:17:14Z</dcterms:modified>
</cp:coreProperties>
</file>